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63" r:id="rId5"/>
    <p:sldId id="269" r:id="rId6"/>
    <p:sldId id="270" r:id="rId7"/>
    <p:sldId id="272" r:id="rId8"/>
    <p:sldId id="271" r:id="rId9"/>
    <p:sldId id="264" r:id="rId10"/>
    <p:sldId id="267" r:id="rId11"/>
    <p:sldId id="259" r:id="rId12"/>
    <p:sldId id="257" r:id="rId13"/>
    <p:sldId id="260" r:id="rId14"/>
    <p:sldId id="265" r:id="rId15"/>
    <p:sldId id="266" r:id="rId16"/>
    <p:sldId id="268" r:id="rId17"/>
    <p:sldId id="274" r:id="rId18"/>
    <p:sldId id="275" r:id="rId19"/>
    <p:sldId id="276" r:id="rId20"/>
    <p:sldId id="277" r:id="rId21"/>
    <p:sldId id="280" r:id="rId22"/>
    <p:sldId id="28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dirty="0" err="1" smtClean="0"/>
              <a:t>Яськівський</a:t>
            </a:r>
            <a:r>
              <a:rPr lang="uk-UA" sz="4800" dirty="0" smtClean="0"/>
              <a:t> </a:t>
            </a:r>
            <a:r>
              <a:rPr lang="uk-UA" sz="4800" dirty="0" smtClean="0"/>
              <a:t>заклад </a:t>
            </a:r>
            <a:r>
              <a:rPr lang="uk-UA" sz="4800" dirty="0" smtClean="0"/>
              <a:t>загальної </a:t>
            </a:r>
            <a:r>
              <a:rPr lang="uk-UA" sz="4800" dirty="0" smtClean="0"/>
              <a:t>середньої </a:t>
            </a:r>
            <a:r>
              <a:rPr lang="uk-UA" sz="4800" dirty="0" smtClean="0"/>
              <a:t>освіти І-ІІІ ступенів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uk-UA" dirty="0" smtClean="0"/>
          </a:p>
          <a:p>
            <a:pPr algn="ctr"/>
            <a:r>
              <a:rPr lang="uk-UA" sz="4400" dirty="0" smtClean="0"/>
              <a:t>Обладнання для інклюзивного навчання</a:t>
            </a:r>
            <a:endParaRPr lang="ru-RU" sz="4400" dirty="0"/>
          </a:p>
        </p:txBody>
      </p:sp>
    </p:spTree>
  </p:cSld>
  <p:clrMapOvr>
    <a:masterClrMapping/>
  </p:clrMapOvr>
  <p:transition advTm="1154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Ляльковий </a:t>
            </a:r>
          </a:p>
          <a:p>
            <a:pPr>
              <a:buNone/>
            </a:pPr>
            <a:r>
              <a:rPr lang="uk-UA" dirty="0" smtClean="0"/>
              <a:t>театр </a:t>
            </a:r>
          </a:p>
          <a:p>
            <a:pPr>
              <a:buNone/>
            </a:pPr>
            <a:r>
              <a:rPr lang="uk-UA" dirty="0" smtClean="0"/>
              <a:t>Розвиток </a:t>
            </a:r>
          </a:p>
          <a:p>
            <a:pPr>
              <a:buNone/>
            </a:pPr>
            <a:r>
              <a:rPr lang="uk-UA" dirty="0" err="1" smtClean="0"/>
              <a:t>зв</a:t>
            </a:r>
            <a:r>
              <a:rPr lang="en-US" dirty="0" smtClean="0"/>
              <a:t>’</a:t>
            </a:r>
            <a:r>
              <a:rPr lang="uk-UA" dirty="0" err="1" smtClean="0"/>
              <a:t>язного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 мовлення</a:t>
            </a:r>
            <a:endParaRPr lang="ru-RU" dirty="0"/>
          </a:p>
        </p:txBody>
      </p:sp>
      <p:pic>
        <p:nvPicPr>
          <p:cNvPr id="11266" name="Picture 2" descr="C:\Users\Admin\Desktop\для презентації\viber image 2019-02-17 , 13.56.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628800"/>
            <a:ext cx="6569298" cy="4680520"/>
          </a:xfrm>
          <a:prstGeom prst="rect">
            <a:avLst/>
          </a:prstGeom>
          <a:noFill/>
        </p:spPr>
      </p:pic>
    </p:spTree>
  </p:cSld>
  <p:clrMapOvr>
    <a:masterClrMapping/>
  </p:clrMapOvr>
  <p:transition advTm="4976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Обладнання для корекції розвитку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2400" dirty="0" err="1" smtClean="0"/>
              <a:t>Коврики</a:t>
            </a:r>
            <a:r>
              <a:rPr lang="uk-UA" sz="2400" dirty="0" smtClean="0"/>
              <a:t> для розвитку</a:t>
            </a:r>
          </a:p>
          <a:p>
            <a:pPr>
              <a:buNone/>
            </a:pPr>
            <a:r>
              <a:rPr lang="uk-UA" sz="2400" dirty="0" smtClean="0"/>
              <a:t> тактильних  відчуттів</a:t>
            </a:r>
            <a:endParaRPr lang="ru-RU" sz="2400" dirty="0"/>
          </a:p>
        </p:txBody>
      </p:sp>
      <p:pic>
        <p:nvPicPr>
          <p:cNvPr id="3074" name="Picture 2" descr="C:\Users\Admin\Desktop\для презентації\viber image 2019-02-17 , 13.55.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19" y="2060848"/>
            <a:ext cx="5086038" cy="4392488"/>
          </a:xfrm>
          <a:prstGeom prst="rect">
            <a:avLst/>
          </a:prstGeom>
          <a:noFill/>
        </p:spPr>
      </p:pic>
    </p:spTree>
  </p:cSld>
  <p:clrMapOvr>
    <a:masterClrMapping/>
  </p:clrMapOvr>
  <p:transition advTm="4836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Розвиток координації</a:t>
            </a:r>
          </a:p>
          <a:p>
            <a:pPr>
              <a:buNone/>
            </a:pPr>
            <a:r>
              <a:rPr lang="uk-UA" dirty="0" err="1" smtClean="0"/>
              <a:t>глаз</a:t>
            </a:r>
            <a:r>
              <a:rPr lang="uk-UA" dirty="0" smtClean="0"/>
              <a:t> та рук</a:t>
            </a:r>
            <a:endParaRPr lang="ru-RU" dirty="0"/>
          </a:p>
        </p:txBody>
      </p:sp>
      <p:pic>
        <p:nvPicPr>
          <p:cNvPr id="2050" name="Picture 2" descr="C:\Users\Admin\Desktop\для презентації\viber image 2019-02-17 , 13.54.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3421" y="1412776"/>
            <a:ext cx="5200579" cy="4824536"/>
          </a:xfrm>
          <a:prstGeom prst="rect">
            <a:avLst/>
          </a:prstGeom>
          <a:noFill/>
        </p:spPr>
      </p:pic>
    </p:spTree>
  </p:cSld>
  <p:clrMapOvr>
    <a:masterClrMapping/>
  </p:clrMapOvr>
  <p:transition advTm="5163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dirty="0" smtClean="0"/>
              <a:t>Розвиток пізнавальної діяльності</a:t>
            </a:r>
            <a:endParaRPr lang="ru-RU" sz="4000" dirty="0"/>
          </a:p>
        </p:txBody>
      </p:sp>
      <p:pic>
        <p:nvPicPr>
          <p:cNvPr id="4098" name="Picture 2" descr="C:\Users\Admin\Desktop\для презентації\viber image 2019-02-17 , 13.55.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988840"/>
            <a:ext cx="4536504" cy="4320480"/>
          </a:xfrm>
          <a:prstGeom prst="rect">
            <a:avLst/>
          </a:prstGeom>
          <a:noFill/>
        </p:spPr>
      </p:pic>
      <p:pic>
        <p:nvPicPr>
          <p:cNvPr id="5" name="Picture 2" descr="C:\Users\Admin\Desktop\для презентації\viber image 2019-02-17 , 13.55.2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1935163"/>
            <a:ext cx="3456383" cy="4389437"/>
          </a:xfrm>
          <a:prstGeom prst="rect">
            <a:avLst/>
          </a:prstGeom>
          <a:noFill/>
        </p:spPr>
      </p:pic>
    </p:spTree>
  </p:cSld>
  <p:clrMapOvr>
    <a:masterClrMapping/>
  </p:clrMapOvr>
  <p:transition advTm="5117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Розвиток</a:t>
            </a:r>
          </a:p>
          <a:p>
            <a:pPr>
              <a:buNone/>
            </a:pPr>
            <a:r>
              <a:rPr lang="uk-UA" dirty="0" smtClean="0"/>
              <a:t>Дрібної </a:t>
            </a:r>
          </a:p>
          <a:p>
            <a:pPr>
              <a:buNone/>
            </a:pPr>
            <a:r>
              <a:rPr lang="uk-UA" dirty="0" smtClean="0"/>
              <a:t>моторики</a:t>
            </a:r>
            <a:endParaRPr lang="ru-RU" dirty="0"/>
          </a:p>
        </p:txBody>
      </p:sp>
      <p:pic>
        <p:nvPicPr>
          <p:cNvPr id="9218" name="Picture 2" descr="C:\Users\Admin\Desktop\для презентації\viber image 2019-02-17 , 13.55.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196752"/>
            <a:ext cx="6096199" cy="5432232"/>
          </a:xfrm>
          <a:prstGeom prst="rect">
            <a:avLst/>
          </a:prstGeom>
          <a:noFill/>
        </p:spPr>
      </p:pic>
    </p:spTree>
  </p:cSld>
  <p:clrMapOvr>
    <a:masterClrMapping/>
  </p:clrMapOvr>
  <p:transition advTm="5023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Розвиток</a:t>
            </a:r>
          </a:p>
          <a:p>
            <a:pPr>
              <a:buNone/>
            </a:pPr>
            <a:r>
              <a:rPr lang="uk-UA" dirty="0" smtClean="0"/>
              <a:t>логічного</a:t>
            </a:r>
          </a:p>
          <a:p>
            <a:pPr>
              <a:buNone/>
            </a:pPr>
            <a:r>
              <a:rPr lang="uk-UA" dirty="0" smtClean="0"/>
              <a:t>мислення</a:t>
            </a:r>
            <a:endParaRPr lang="ru-RU" dirty="0"/>
          </a:p>
        </p:txBody>
      </p:sp>
      <p:pic>
        <p:nvPicPr>
          <p:cNvPr id="10242" name="Picture 2" descr="C:\Users\Admin\Desktop\для презентації\viber image 2019-02-17 , 13.55.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0906" y="1628800"/>
            <a:ext cx="5995550" cy="4896544"/>
          </a:xfrm>
          <a:prstGeom prst="rect">
            <a:avLst/>
          </a:prstGeom>
          <a:noFill/>
        </p:spPr>
      </p:pic>
    </p:spTree>
  </p:cSld>
  <p:clrMapOvr>
    <a:masterClrMapping/>
  </p:clrMapOvr>
  <p:transition advTm="5132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Розвиток уяви,</a:t>
            </a:r>
          </a:p>
          <a:p>
            <a:pPr>
              <a:buNone/>
            </a:pPr>
            <a:r>
              <a:rPr lang="uk-UA" dirty="0" smtClean="0"/>
              <a:t> фантазії, творчого</a:t>
            </a:r>
          </a:p>
          <a:p>
            <a:pPr>
              <a:buNone/>
            </a:pPr>
            <a:r>
              <a:rPr lang="uk-UA" dirty="0" smtClean="0"/>
              <a:t>мислення</a:t>
            </a:r>
            <a:endParaRPr lang="ru-RU" dirty="0"/>
          </a:p>
        </p:txBody>
      </p:sp>
      <p:pic>
        <p:nvPicPr>
          <p:cNvPr id="12290" name="Picture 2" descr="C:\Users\Admin\Desktop\для презентації\viber image 2019-02-17 , 13.56.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628799"/>
            <a:ext cx="5328592" cy="4880179"/>
          </a:xfrm>
          <a:prstGeom prst="rect">
            <a:avLst/>
          </a:prstGeom>
          <a:noFill/>
        </p:spPr>
      </p:pic>
    </p:spTree>
  </p:cSld>
  <p:clrMapOvr>
    <a:masterClrMapping/>
  </p:clrMapOvr>
  <p:transition advTm="5289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dirty="0" smtClean="0"/>
              <a:t>Пісочна терапія</a:t>
            </a:r>
            <a:endParaRPr lang="ru-RU" sz="4000" dirty="0"/>
          </a:p>
        </p:txBody>
      </p:sp>
      <p:pic>
        <p:nvPicPr>
          <p:cNvPr id="18434" name="Picture 2" descr="C:\Users\Admin\Desktop\для презентації\viber image 2019-02-17 , 13.56.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204863"/>
            <a:ext cx="4432598" cy="3888433"/>
          </a:xfrm>
          <a:prstGeom prst="rect">
            <a:avLst/>
          </a:prstGeom>
          <a:noFill/>
        </p:spPr>
      </p:pic>
      <p:pic>
        <p:nvPicPr>
          <p:cNvPr id="5" name="Picture 2" descr="C:\Users\Admin\Desktop\для презентації\viber image 2019-02-17 , 13.57.0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04864"/>
            <a:ext cx="3528391" cy="3888432"/>
          </a:xfrm>
          <a:prstGeom prst="rect">
            <a:avLst/>
          </a:prstGeom>
          <a:noFill/>
        </p:spPr>
      </p:pic>
    </p:spTree>
  </p:cSld>
  <p:clrMapOvr>
    <a:masterClrMapping/>
  </p:clrMapOvr>
  <p:transition advTm="5024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dirty="0" smtClean="0"/>
              <a:t>Дидактичний матеріал</a:t>
            </a:r>
            <a:endParaRPr lang="ru-RU" sz="4000" dirty="0"/>
          </a:p>
        </p:txBody>
      </p:sp>
      <p:pic>
        <p:nvPicPr>
          <p:cNvPr id="19458" name="Picture 2" descr="C:\Users\Admin\Desktop\для презентації\viber image 2019-02-17 , 13.56.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844824"/>
            <a:ext cx="4087259" cy="4464496"/>
          </a:xfrm>
          <a:prstGeom prst="rect">
            <a:avLst/>
          </a:prstGeom>
          <a:noFill/>
        </p:spPr>
      </p:pic>
      <p:pic>
        <p:nvPicPr>
          <p:cNvPr id="5" name="Picture 2" descr="C:\Users\Admin\Desktop\для презентації\viber image 2019-02-17 , 13.57.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44824"/>
            <a:ext cx="3528391" cy="4461445"/>
          </a:xfrm>
          <a:prstGeom prst="rect">
            <a:avLst/>
          </a:prstGeom>
          <a:noFill/>
        </p:spPr>
      </p:pic>
    </p:spTree>
  </p:cSld>
  <p:clrMapOvr>
    <a:masterClrMapping/>
  </p:clrMapOvr>
  <p:transition advTm="4836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Канцтовари 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482" name="Picture 2" descr="C:\Users\Admin\Desktop\для презентації\viber image 2019-02-17 , 13.56.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44824"/>
            <a:ext cx="6192688" cy="4473116"/>
          </a:xfrm>
          <a:prstGeom prst="rect">
            <a:avLst/>
          </a:prstGeom>
          <a:noFill/>
        </p:spPr>
      </p:pic>
    </p:spTree>
  </p:cSld>
  <p:clrMapOvr>
    <a:masterClrMapping/>
  </p:clrMapOvr>
  <p:transition advTm="5242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Обладнання для корекції мовлення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Таблиця артикуляції звуків</a:t>
            </a:r>
            <a:endParaRPr lang="ru-RU" dirty="0"/>
          </a:p>
        </p:txBody>
      </p:sp>
      <p:pic>
        <p:nvPicPr>
          <p:cNvPr id="1026" name="Picture 2" descr="C:\Users\Admin\Desktop\для презентації\65гн7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3136" y="1988840"/>
            <a:ext cx="4247727" cy="4536504"/>
          </a:xfrm>
          <a:prstGeom prst="rect">
            <a:avLst/>
          </a:prstGeom>
          <a:noFill/>
        </p:spPr>
      </p:pic>
    </p:spTree>
  </p:cSld>
  <p:clrMapOvr>
    <a:masterClrMapping/>
  </p:clrMapOvr>
  <p:transition advTm="1326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err="1" smtClean="0"/>
              <a:t>Розвиток</a:t>
            </a:r>
            <a:r>
              <a:rPr lang="ru-RU" sz="4000" dirty="0" smtClean="0"/>
              <a:t> </a:t>
            </a:r>
            <a:r>
              <a:rPr lang="ru-RU" sz="4000" dirty="0" err="1" smtClean="0"/>
              <a:t>дрібної</a:t>
            </a:r>
            <a:r>
              <a:rPr lang="ru-RU" sz="4000" dirty="0" smtClean="0"/>
              <a:t> моторики, </a:t>
            </a:r>
            <a:r>
              <a:rPr lang="ru-RU" sz="4000" dirty="0" err="1" smtClean="0"/>
              <a:t>пізнавальної</a:t>
            </a:r>
            <a:r>
              <a:rPr lang="ru-RU" sz="4000" dirty="0" smtClean="0"/>
              <a:t> </a:t>
            </a:r>
            <a:r>
              <a:rPr lang="ru-RU" sz="4000" dirty="0" err="1" smtClean="0"/>
              <a:t>діяльності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2000" dirty="0"/>
          </a:p>
        </p:txBody>
      </p:sp>
      <p:pic>
        <p:nvPicPr>
          <p:cNvPr id="21506" name="Picture 2" descr="C:\Users\Admin\Desktop\для презентації\viber image 2019-02-17 , 13.56.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916832"/>
            <a:ext cx="4680520" cy="4464496"/>
          </a:xfrm>
          <a:prstGeom prst="rect">
            <a:avLst/>
          </a:prstGeom>
          <a:noFill/>
        </p:spPr>
      </p:pic>
      <p:pic>
        <p:nvPicPr>
          <p:cNvPr id="5" name="Picture 2" descr="C:\Users\Admin\Desktop\для презентації\viber image 2019-02-17 , 13.57.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988840"/>
            <a:ext cx="4067943" cy="4392488"/>
          </a:xfrm>
          <a:prstGeom prst="rect">
            <a:avLst/>
          </a:prstGeom>
          <a:noFill/>
        </p:spPr>
      </p:pic>
    </p:spTree>
  </p:cSld>
  <p:clrMapOvr>
    <a:masterClrMapping/>
  </p:clrMapOvr>
  <p:transition advTm="5117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Корекція </a:t>
            </a:r>
          </a:p>
          <a:p>
            <a:pPr>
              <a:buNone/>
            </a:pPr>
            <a:r>
              <a:rPr lang="uk-UA" dirty="0" smtClean="0"/>
              <a:t>емоційної сфери</a:t>
            </a:r>
            <a:endParaRPr lang="ru-RU" dirty="0"/>
          </a:p>
        </p:txBody>
      </p:sp>
      <p:pic>
        <p:nvPicPr>
          <p:cNvPr id="24578" name="Picture 2" descr="C:\Users\Admin\Desktop\для презентації\viber image 2019-02-17 , 13.57.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3033" y="1052736"/>
            <a:ext cx="5387399" cy="5112568"/>
          </a:xfrm>
          <a:prstGeom prst="rect">
            <a:avLst/>
          </a:prstGeom>
          <a:noFill/>
        </p:spPr>
      </p:pic>
    </p:spTree>
  </p:cSld>
  <p:clrMapOvr>
    <a:masterClrMapping/>
  </p:clrMapOvr>
  <p:transition advTm="5102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6760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/>
              <a:t>Розвиваючий куб </a:t>
            </a:r>
            <a:r>
              <a:rPr lang="uk-UA" sz="4400" dirty="0" err="1" smtClean="0"/>
              <a:t>Монтессорі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7650" name="Picture 2" descr="C:\Users\Admin\Desktop\для презентації\viber image 2019-02-17 , 13.57.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76179"/>
            <a:ext cx="7776864" cy="4477157"/>
          </a:xfrm>
          <a:prstGeom prst="rect">
            <a:avLst/>
          </a:prstGeom>
          <a:noFill/>
        </p:spPr>
      </p:pic>
    </p:spTree>
  </p:cSld>
  <p:clrMapOvr>
    <a:masterClrMapping/>
  </p:clrMapOvr>
  <p:transition advTm="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000" dirty="0" smtClean="0"/>
              <a:t>Матеріал для розвитку </a:t>
            </a:r>
            <a:r>
              <a:rPr lang="uk-UA" sz="4000" dirty="0" err="1" smtClean="0"/>
              <a:t>зв</a:t>
            </a:r>
            <a:r>
              <a:rPr lang="en-US" sz="4000" dirty="0" smtClean="0"/>
              <a:t>’</a:t>
            </a:r>
            <a:r>
              <a:rPr lang="uk-UA" sz="4000" dirty="0" err="1" smtClean="0"/>
              <a:t>язного</a:t>
            </a:r>
            <a:r>
              <a:rPr lang="uk-UA" sz="4000" dirty="0" smtClean="0"/>
              <a:t> мовлення</a:t>
            </a:r>
            <a:endParaRPr lang="ru-RU" sz="4000" dirty="0"/>
          </a:p>
        </p:txBody>
      </p:sp>
      <p:pic>
        <p:nvPicPr>
          <p:cNvPr id="6146" name="Picture 2" descr="C:\Users\Admin\Desktop\для презентації\viber image 2019-02-17 , 13.55.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60848"/>
            <a:ext cx="4248471" cy="4300339"/>
          </a:xfrm>
          <a:prstGeom prst="rect">
            <a:avLst/>
          </a:prstGeom>
          <a:noFill/>
        </p:spPr>
      </p:pic>
      <p:pic>
        <p:nvPicPr>
          <p:cNvPr id="5" name="Picture 2" descr="C:\Users\Admin\Desktop\для презентації\viber image 2019-02-17 , 13.56.3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2060848"/>
            <a:ext cx="3960440" cy="4263752"/>
          </a:xfrm>
          <a:prstGeom prst="rect">
            <a:avLst/>
          </a:prstGeom>
          <a:noFill/>
        </p:spPr>
      </p:pic>
    </p:spTree>
  </p:cSld>
  <p:clrMapOvr>
    <a:masterClrMapping/>
  </p:clrMapOvr>
  <p:transition advTm="5008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Комплект </a:t>
            </a:r>
          </a:p>
          <a:p>
            <a:pPr>
              <a:buNone/>
            </a:pPr>
            <a:r>
              <a:rPr lang="uk-UA" dirty="0" smtClean="0"/>
              <a:t>артикуляційної </a:t>
            </a:r>
          </a:p>
          <a:p>
            <a:pPr>
              <a:buNone/>
            </a:pPr>
            <a:r>
              <a:rPr lang="uk-UA" dirty="0" smtClean="0"/>
              <a:t>гімнастики</a:t>
            </a:r>
            <a:endParaRPr lang="ru-RU" dirty="0"/>
          </a:p>
        </p:txBody>
      </p:sp>
      <p:pic>
        <p:nvPicPr>
          <p:cNvPr id="7170" name="Picture 2" descr="C:\Users\Admin\Desktop\для презентації\viber image 2019-02-17 , 13.55.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7" y="1052736"/>
            <a:ext cx="5581895" cy="5184576"/>
          </a:xfrm>
          <a:prstGeom prst="rect">
            <a:avLst/>
          </a:prstGeom>
          <a:noFill/>
        </p:spPr>
      </p:pic>
    </p:spTree>
  </p:cSld>
  <p:clrMapOvr>
    <a:masterClrMapping/>
  </p:clrMapOvr>
  <p:transition advTm="5101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Розвиток </a:t>
            </a:r>
          </a:p>
          <a:p>
            <a:pPr>
              <a:buNone/>
            </a:pPr>
            <a:r>
              <a:rPr lang="uk-UA" dirty="0" smtClean="0"/>
              <a:t>мовленнєвого</a:t>
            </a:r>
          </a:p>
          <a:p>
            <a:pPr>
              <a:buNone/>
            </a:pPr>
            <a:r>
              <a:rPr lang="uk-UA" dirty="0" smtClean="0"/>
              <a:t> дихання</a:t>
            </a:r>
            <a:endParaRPr lang="ru-RU" dirty="0"/>
          </a:p>
        </p:txBody>
      </p:sp>
      <p:pic>
        <p:nvPicPr>
          <p:cNvPr id="13314" name="Picture 2" descr="C:\Users\Admin\Desktop\для презентації\viber image 2019-02-17 , 13.56.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1292" y="1772816"/>
            <a:ext cx="6270671" cy="4536504"/>
          </a:xfrm>
          <a:prstGeom prst="rect">
            <a:avLst/>
          </a:prstGeom>
          <a:noFill/>
        </p:spPr>
      </p:pic>
    </p:spTree>
  </p:cSld>
  <p:clrMapOvr>
    <a:masterClrMapping/>
  </p:clrMapOvr>
  <p:transition advTm="5288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Комплекти </a:t>
            </a:r>
          </a:p>
          <a:p>
            <a:pPr>
              <a:buNone/>
            </a:pPr>
            <a:r>
              <a:rPr lang="uk-UA" dirty="0" smtClean="0"/>
              <a:t>масажні </a:t>
            </a:r>
          </a:p>
          <a:p>
            <a:pPr>
              <a:buNone/>
            </a:pPr>
            <a:r>
              <a:rPr lang="uk-UA" dirty="0" smtClean="0"/>
              <a:t>інструменти</a:t>
            </a:r>
            <a:endParaRPr lang="ru-RU" dirty="0"/>
          </a:p>
        </p:txBody>
      </p:sp>
      <p:pic>
        <p:nvPicPr>
          <p:cNvPr id="14338" name="Picture 2" descr="C:\Users\Admin\Desktop\для презентації\viber image 2019-02-17 , 13.56.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540" y="1196752"/>
            <a:ext cx="5790145" cy="5112568"/>
          </a:xfrm>
          <a:prstGeom prst="rect">
            <a:avLst/>
          </a:prstGeom>
          <a:noFill/>
        </p:spPr>
      </p:pic>
    </p:spTree>
  </p:cSld>
  <p:clrMapOvr>
    <a:masterClrMapping/>
  </p:clrMapOvr>
  <p:transition advTm="5086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err="1" smtClean="0"/>
              <a:t>Стерелізатор</a:t>
            </a:r>
            <a:r>
              <a:rPr lang="uk-UA" dirty="0" smtClean="0"/>
              <a:t> </a:t>
            </a:r>
          </a:p>
          <a:p>
            <a:pPr>
              <a:buNone/>
            </a:pPr>
            <a:r>
              <a:rPr lang="uk-UA" dirty="0" smtClean="0"/>
              <a:t>для масажних</a:t>
            </a:r>
          </a:p>
          <a:p>
            <a:pPr>
              <a:buNone/>
            </a:pPr>
            <a:r>
              <a:rPr lang="uk-UA" dirty="0" smtClean="0"/>
              <a:t>інструментів</a:t>
            </a:r>
            <a:endParaRPr lang="ru-RU" dirty="0"/>
          </a:p>
        </p:txBody>
      </p:sp>
      <p:pic>
        <p:nvPicPr>
          <p:cNvPr id="16386" name="Picture 2" descr="C:\Users\Admin\Desktop\для презентації\viber image 2019-02-17 , 13.56.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5692" y="1484783"/>
            <a:ext cx="5746944" cy="4536505"/>
          </a:xfrm>
          <a:prstGeom prst="rect">
            <a:avLst/>
          </a:prstGeom>
          <a:noFill/>
        </p:spPr>
      </p:pic>
    </p:spTree>
  </p:cSld>
  <p:clrMapOvr>
    <a:masterClrMapping/>
  </p:clrMapOvr>
  <p:transition advTm="5055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Сприймання </a:t>
            </a:r>
          </a:p>
          <a:p>
            <a:pPr>
              <a:buNone/>
            </a:pPr>
            <a:r>
              <a:rPr lang="uk-UA" dirty="0" smtClean="0"/>
              <a:t>фонематичного слуху</a:t>
            </a:r>
            <a:endParaRPr lang="ru-RU" dirty="0"/>
          </a:p>
        </p:txBody>
      </p:sp>
      <p:pic>
        <p:nvPicPr>
          <p:cNvPr id="15362" name="Picture 2" descr="C:\Users\Admin\Desktop\для презентації\viber image 2019-02-17 , 13.56.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268760"/>
            <a:ext cx="4608512" cy="5112568"/>
          </a:xfrm>
          <a:prstGeom prst="rect">
            <a:avLst/>
          </a:prstGeom>
          <a:noFill/>
        </p:spPr>
      </p:pic>
    </p:spTree>
  </p:cSld>
  <p:clrMapOvr>
    <a:masterClrMapping/>
  </p:clrMapOvr>
  <p:transition advTm="5086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Розвиток </a:t>
            </a:r>
          </a:p>
          <a:p>
            <a:pPr>
              <a:buNone/>
            </a:pPr>
            <a:r>
              <a:rPr lang="uk-UA" dirty="0" smtClean="0"/>
              <a:t>сенсорних </a:t>
            </a:r>
          </a:p>
          <a:p>
            <a:pPr>
              <a:buNone/>
            </a:pPr>
            <a:r>
              <a:rPr lang="uk-UA" dirty="0" smtClean="0"/>
              <a:t>аналізаторів</a:t>
            </a:r>
            <a:endParaRPr lang="ru-RU" dirty="0"/>
          </a:p>
        </p:txBody>
      </p:sp>
      <p:pic>
        <p:nvPicPr>
          <p:cNvPr id="8194" name="Picture 2" descr="C:\Users\Admin\Desktop\для презентації\viber image 2019-02-17 , 13.55.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2771" y="1484784"/>
            <a:ext cx="5981111" cy="5112568"/>
          </a:xfrm>
          <a:prstGeom prst="rect">
            <a:avLst/>
          </a:prstGeom>
          <a:noFill/>
        </p:spPr>
      </p:pic>
    </p:spTree>
  </p:cSld>
  <p:clrMapOvr>
    <a:masterClrMapping/>
  </p:clrMapOvr>
  <p:transition advTm="5133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103</Words>
  <Application>Microsoft Office PowerPoint</Application>
  <PresentationFormat>Экран (4:3)</PresentationFormat>
  <Paragraphs>51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Яськівський заклад загальної середньої освіти І-ІІІ ступенів</vt:lpstr>
      <vt:lpstr>Обладнання для корекції мовлення</vt:lpstr>
      <vt:lpstr>Матеріал для розвитку зв’язного мовлення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Обладнання для корекції розвитку</vt:lpstr>
      <vt:lpstr> </vt:lpstr>
      <vt:lpstr>Розвиток пізнавальної діяльності</vt:lpstr>
      <vt:lpstr>Слайд 14</vt:lpstr>
      <vt:lpstr>Слайд 15</vt:lpstr>
      <vt:lpstr>Слайд 16</vt:lpstr>
      <vt:lpstr>Пісочна терапія</vt:lpstr>
      <vt:lpstr>Дидактичний матеріал</vt:lpstr>
      <vt:lpstr>Слайд 19</vt:lpstr>
      <vt:lpstr>Розвиток дрібної моторики, пізнавальної діяльності </vt:lpstr>
      <vt:lpstr>Слайд 21</vt:lpstr>
      <vt:lpstr>Розвиваючий куб Монтессорі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RePack by SPecialiST</cp:lastModifiedBy>
  <cp:revision>18</cp:revision>
  <dcterms:created xsi:type="dcterms:W3CDTF">2019-02-18T07:18:02Z</dcterms:created>
  <dcterms:modified xsi:type="dcterms:W3CDTF">2019-02-25T07:13:34Z</dcterms:modified>
</cp:coreProperties>
</file>